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3" d="100"/>
          <a:sy n="83" d="100"/>
        </p:scale>
        <p:origin x="101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Karthick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:731121205019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237</TotalTime>
  <Words>1182</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Mallan, Sivashankaran</cp:lastModifiedBy>
  <cp:revision>9</cp:revision>
  <dcterms:modified xsi:type="dcterms:W3CDTF">2024-04-06T12:34:41Z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